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79" r:id="rId4"/>
    <p:sldId id="286" r:id="rId5"/>
    <p:sldId id="287" r:id="rId6"/>
    <p:sldId id="291" r:id="rId7"/>
    <p:sldId id="288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4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751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7046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815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95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48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24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44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391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930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78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348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2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08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6F1CA00-3CDC-4E2A-933A-4C20AB7262EE}" type="datetimeFigureOut">
              <a:rPr lang="en-ID" smtClean="0"/>
              <a:t>01/11/2020</a:t>
            </a:fld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046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alaxy Milky Night rock sky space stars wallpaper wallpaper">
            <a:extLst>
              <a:ext uri="{FF2B5EF4-FFF2-40B4-BE49-F238E27FC236}">
                <a16:creationId xmlns:a16="http://schemas.microsoft.com/office/drawing/2014/main" id="{97E53963-46AF-480F-B1B1-4A9E5A0A9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CA882E-B551-4E7A-9BD5-F0F06A0AA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070586"/>
            <a:ext cx="10572000" cy="2971051"/>
          </a:xfrm>
        </p:spPr>
        <p:txBody>
          <a:bodyPr/>
          <a:lstStyle/>
          <a:p>
            <a:r>
              <a:rPr lang="en-ID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TIMELINE SHIROH</a:t>
            </a:r>
            <a:br>
              <a:rPr lang="en-ID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NABI MUHAMMAD SAW.</a:t>
            </a:r>
          </a:p>
        </p:txBody>
      </p:sp>
    </p:spTree>
    <p:extLst>
      <p:ext uri="{BB962C8B-B14F-4D97-AF65-F5344CB8AC3E}">
        <p14:creationId xmlns:p14="http://schemas.microsoft.com/office/powerpoint/2010/main" val="303961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BIODATA MUHAMMAD SAW.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Nama lengkap 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Muhammad bin Abdullah bin Abdul Muthalib bin Hashim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 lahir 	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 Abu Thalib (paman), Makkah Al-Mukarramah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Tanggal lahir 	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Subuh hari Senin, 12 Rabiul Awwal Tahun Gajah (20 April 571 Masehi)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Nama Ayah	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Abdullah bin Abdul Muthalib bin Hashim (wafat sebelum Muhammad lahir)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Nama Bunda	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Aminah binti Wahab bin Abdu Manaf (wafat saat Muhammad masih kecil)</a:t>
            </a:r>
          </a:p>
          <a:p>
            <a:pPr marL="0" indent="0">
              <a:buNone/>
            </a:pPr>
            <a:endParaRPr lang="en-ID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Pengasuh pertama 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Barakah Al-Habsyiyyah (bergelar Ummu Aiman)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Ibu susuan pertama 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Tsuwaibah (budaknya Abu Lahab)</a:t>
            </a: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Ibu susuan kedua 		: </a:t>
            </a:r>
            <a:r>
              <a:rPr lang="en-ID" sz="1800" b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Halimah binti Abu Zuaib As-Sa'diah (Halimatus Sa'diah)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3F4DEC-A5FD-4F91-92CF-3F6D919BF837}"/>
              </a:ext>
            </a:extLst>
          </p:cNvPr>
          <p:cNvCxnSpPr/>
          <p:nvPr/>
        </p:nvCxnSpPr>
        <p:spPr>
          <a:xfrm>
            <a:off x="719091" y="2725445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7DDED3-22D7-4821-B691-1180707B1A93}"/>
              </a:ext>
            </a:extLst>
          </p:cNvPr>
          <p:cNvCxnSpPr/>
          <p:nvPr/>
        </p:nvCxnSpPr>
        <p:spPr>
          <a:xfrm>
            <a:off x="719091" y="3153052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CAC471-6EA5-40D6-AA38-D3FB2931FC0F}"/>
              </a:ext>
            </a:extLst>
          </p:cNvPr>
          <p:cNvCxnSpPr/>
          <p:nvPr/>
        </p:nvCxnSpPr>
        <p:spPr>
          <a:xfrm>
            <a:off x="719091" y="3570303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02A0A6-7260-45CD-B209-8F511E6DF0F4}"/>
              </a:ext>
            </a:extLst>
          </p:cNvPr>
          <p:cNvCxnSpPr/>
          <p:nvPr/>
        </p:nvCxnSpPr>
        <p:spPr>
          <a:xfrm>
            <a:off x="719091" y="3952043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F18DFB-E000-4286-99F6-129329FDE1EB}"/>
              </a:ext>
            </a:extLst>
          </p:cNvPr>
          <p:cNvCxnSpPr/>
          <p:nvPr/>
        </p:nvCxnSpPr>
        <p:spPr>
          <a:xfrm>
            <a:off x="680621" y="4351538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9A0CC4-BE01-4191-864D-6DB351A211F1}"/>
              </a:ext>
            </a:extLst>
          </p:cNvPr>
          <p:cNvCxnSpPr/>
          <p:nvPr/>
        </p:nvCxnSpPr>
        <p:spPr>
          <a:xfrm>
            <a:off x="680621" y="4752512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FD94A6-9FCA-4270-BE9C-F1C0E7139F1E}"/>
              </a:ext>
            </a:extLst>
          </p:cNvPr>
          <p:cNvCxnSpPr/>
          <p:nvPr/>
        </p:nvCxnSpPr>
        <p:spPr>
          <a:xfrm>
            <a:off x="680621" y="5188998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0362B7-8F12-444D-AE3C-1A3879448926}"/>
              </a:ext>
            </a:extLst>
          </p:cNvPr>
          <p:cNvCxnSpPr/>
          <p:nvPr/>
        </p:nvCxnSpPr>
        <p:spPr>
          <a:xfrm>
            <a:off x="680621" y="5606248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B27A24-2642-4C4C-991C-FCEAFAB3A73A}"/>
              </a:ext>
            </a:extLst>
          </p:cNvPr>
          <p:cNvCxnSpPr/>
          <p:nvPr/>
        </p:nvCxnSpPr>
        <p:spPr>
          <a:xfrm>
            <a:off x="680621" y="6014621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2A2E3C5-39AE-47F1-BDB1-F30B45E8E406}"/>
              </a:ext>
            </a:extLst>
          </p:cNvPr>
          <p:cNvCxnSpPr/>
          <p:nvPr/>
        </p:nvCxnSpPr>
        <p:spPr>
          <a:xfrm>
            <a:off x="680621" y="6422994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786D5C-E798-4791-B176-BF9A92549DA8}"/>
              </a:ext>
            </a:extLst>
          </p:cNvPr>
          <p:cNvCxnSpPr/>
          <p:nvPr/>
        </p:nvCxnSpPr>
        <p:spPr>
          <a:xfrm>
            <a:off x="680621" y="2357021"/>
            <a:ext cx="10830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5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RIWAYAT HIDUP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5332"/>
            <a:ext cx="10554574" cy="4554245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5 TAHUN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Peristiwa pembelahan dada Rasulullah SAW yang dilakukan oleh dua malaikat untuk mengeluarkan bagian syaitan yang ada di dalam hatinya.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6 TAHUN</a:t>
            </a:r>
            <a:endParaRPr lang="en-ID" sz="2400" b="1" u="sng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Ibunya, Aminah binti Wahab mengalami sakit dan meninggal dunia di Abwa’. Lalu Muhammad diasuh oleh Ummu Aiman dan kakeknya, Abdul Muththalib.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8 TAHUN</a:t>
            </a:r>
            <a:endParaRPr lang="en-ID" sz="2400" b="1" u="sng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Kakek Abdul Muththalib pula meninggal dunia. Muhammad lalu diasuh oleh pamannya, Abu Thalib.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9 TAHUN</a:t>
            </a:r>
            <a:endParaRPr lang="en-ID" sz="2400" b="1" u="sng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 Paman Abu Thalib melakukan perjalanan ke Syam untuk berdagang.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Kota Busra, Negeri Syam, seorang pendeta Nasrani bernama Buhaira menceritakan tentang akan datangnya seorang nabi di Bangsa Arab, tanda2nya ada pada diri Muhammad.</a:t>
            </a:r>
            <a:endParaRPr lang="en-ID" sz="2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9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RIWAYAT HIDUP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20 TAHUN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Muhammad terlibat dalam Perang Fijar. Ikut perang beberapa hari dan berperan mengumpulkan anak-anak panah.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D" sz="32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25 TAHUN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 kedua ke Syam untuk berdagang barang-barang milik Khadijah binti Khuwailid Al-Asadiyah.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Muhammad menikah dengan Khadijah yang berusia 40 tahun ketika itu.</a:t>
            </a:r>
          </a:p>
        </p:txBody>
      </p:sp>
    </p:spTree>
    <p:extLst>
      <p:ext uri="{BB962C8B-B14F-4D97-AF65-F5344CB8AC3E}">
        <p14:creationId xmlns:p14="http://schemas.microsoft.com/office/powerpoint/2010/main" val="331356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RIWAYAT HIDUP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35 TAHUN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Banjir besar melanda Makkah dan meruntuhkan dinding Ka'bah.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 Ka'bah dilakukan oleh para tokoh pembesar dan penduduk Makkah.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Muhammad mendapat kemuliaan untuk meletakkan 'Hajar Aswad' ke tempatnya dan sekaligus meredakan perselisihan antar suku dalam meletakkan batu tersebut.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40 TAHUN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Menerima wahyu di Gua Hira' sebagai pelantikan menjadi Nabi dan Rasul akhir zaman.</a:t>
            </a:r>
          </a:p>
        </p:txBody>
      </p:sp>
    </p:spTree>
    <p:extLst>
      <p:ext uri="{BB962C8B-B14F-4D97-AF65-F5344CB8AC3E}">
        <p14:creationId xmlns:p14="http://schemas.microsoft.com/office/powerpoint/2010/main" val="410214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C6CE-6DFB-4941-A9D5-6907EFA7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62AE-473A-42EB-800B-4A5E6C9D3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652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RIWAYAT HIDUP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53 TAHUN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Rasulullah SAW berhijrah ke Madinah dengan ditemani oleh Abu Bakar As-Siddiq.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Sampai ke Madinah pada tanggal 12 Rabiul Awwal / </a:t>
            </a:r>
            <a:b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September 622M.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 63 TAHUN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Rasulullah SAW wafat di Madinah pada hari </a:t>
            </a:r>
            <a:b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Senin, 12 Rabiul Awwal tahun 11 Hijrah / 8 Juni 632 Masehi.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D" sz="3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4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alaxy Milky Night rock sky space stars wallpaper wallpaper">
            <a:extLst>
              <a:ext uri="{FF2B5EF4-FFF2-40B4-BE49-F238E27FC236}">
                <a16:creationId xmlns:a16="http://schemas.microsoft.com/office/drawing/2014/main" id="{0285738B-0FF1-4B40-9BCC-A084B0C2E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CA882E-B551-4E7A-9BD5-F0F06A0AA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Roboto" pitchFamily="2" charset="0"/>
                <a:ea typeface="Roboto" pitchFamily="2" charset="0"/>
              </a:rPr>
              <a:t>Sekian</a:t>
            </a:r>
            <a:endParaRPr lang="en-ID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32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2614</TotalTime>
  <Words>425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Roboto</vt:lpstr>
      <vt:lpstr>Wingdings 2</vt:lpstr>
      <vt:lpstr>Quotable</vt:lpstr>
      <vt:lpstr>TIMELINE SHIROH NABI MUHAMMAD SAW.</vt:lpstr>
      <vt:lpstr>BIODATA MUHAMMAD SAW.</vt:lpstr>
      <vt:lpstr>RIWAYAT HIDUP</vt:lpstr>
      <vt:lpstr>RIWAYAT HIDUP</vt:lpstr>
      <vt:lpstr>RIWAYAT HIDUP</vt:lpstr>
      <vt:lpstr>PowerPoint Presentation</vt:lpstr>
      <vt:lpstr>RIWAYAT HIDUP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MENGGUNAKAN STELLARIUM</dc:title>
  <dc:creator>Abdul Fatah</dc:creator>
  <cp:lastModifiedBy>Abdul Fatah</cp:lastModifiedBy>
  <cp:revision>43</cp:revision>
  <dcterms:created xsi:type="dcterms:W3CDTF">2020-09-11T16:42:12Z</dcterms:created>
  <dcterms:modified xsi:type="dcterms:W3CDTF">2020-11-02T05:50:24Z</dcterms:modified>
</cp:coreProperties>
</file>